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44558-A439-473A-933B-B465393A9AED}" v="130" dt="2023-10-06T15:25:43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Borodziuk" userId="4c089e9400bad714" providerId="LiveId" clId="{85E44558-A439-473A-933B-B465393A9AED}"/>
    <pc:docChg chg="custSel addSld delSld modSld">
      <pc:chgData name="Justyna Borodziuk" userId="4c089e9400bad714" providerId="LiveId" clId="{85E44558-A439-473A-933B-B465393A9AED}" dt="2023-10-06T15:25:43.406" v="335" actId="20577"/>
      <pc:docMkLst>
        <pc:docMk/>
      </pc:docMkLst>
      <pc:sldChg chg="modSp modAnim">
        <pc:chgData name="Justyna Borodziuk" userId="4c089e9400bad714" providerId="LiveId" clId="{85E44558-A439-473A-933B-B465393A9AED}" dt="2023-10-06T15:25:43.406" v="335" actId="20577"/>
        <pc:sldMkLst>
          <pc:docMk/>
          <pc:sldMk cId="2335124821" sldId="256"/>
        </pc:sldMkLst>
        <pc:spChg chg="mod">
          <ac:chgData name="Justyna Borodziuk" userId="4c089e9400bad714" providerId="LiveId" clId="{85E44558-A439-473A-933B-B465393A9AED}" dt="2023-10-06T15:25:43.406" v="335" actId="20577"/>
          <ac:spMkLst>
            <pc:docMk/>
            <pc:sldMk cId="2335124821" sldId="256"/>
            <ac:spMk id="3" creationId="{092E83D6-3D18-F076-58F0-0049645713FF}"/>
          </ac:spMkLst>
        </pc:spChg>
      </pc:sldChg>
      <pc:sldChg chg="addSp delSp modSp new mod modTransition modAnim">
        <pc:chgData name="Justyna Borodziuk" userId="4c089e9400bad714" providerId="LiveId" clId="{85E44558-A439-473A-933B-B465393A9AED}" dt="2023-10-06T15:15:23.415" v="62"/>
        <pc:sldMkLst>
          <pc:docMk/>
          <pc:sldMk cId="3616708318" sldId="262"/>
        </pc:sldMkLst>
        <pc:spChg chg="mod">
          <ac:chgData name="Justyna Borodziuk" userId="4c089e9400bad714" providerId="LiveId" clId="{85E44558-A439-473A-933B-B465393A9AED}" dt="2023-10-06T15:11:12.358" v="29" actId="1076"/>
          <ac:spMkLst>
            <pc:docMk/>
            <pc:sldMk cId="3616708318" sldId="262"/>
            <ac:spMk id="2" creationId="{3D392916-810F-D4B1-3549-0638EECF2F47}"/>
          </ac:spMkLst>
        </pc:spChg>
        <pc:spChg chg="del">
          <ac:chgData name="Justyna Borodziuk" userId="4c089e9400bad714" providerId="LiveId" clId="{85E44558-A439-473A-933B-B465393A9AED}" dt="2023-10-06T15:09:52.620" v="1" actId="478"/>
          <ac:spMkLst>
            <pc:docMk/>
            <pc:sldMk cId="3616708318" sldId="262"/>
            <ac:spMk id="3" creationId="{6967E0F6-8093-1DF8-B5EC-74061B8A1311}"/>
          </ac:spMkLst>
        </pc:spChg>
        <pc:picChg chg="add mod">
          <ac:chgData name="Justyna Borodziuk" userId="4c089e9400bad714" providerId="LiveId" clId="{85E44558-A439-473A-933B-B465393A9AED}" dt="2023-10-06T15:12:13.889" v="57" actId="1076"/>
          <ac:picMkLst>
            <pc:docMk/>
            <pc:sldMk cId="3616708318" sldId="262"/>
            <ac:picMk id="1026" creationId="{401CBF68-C6DC-8F83-5C46-6F3C427F4678}"/>
          </ac:picMkLst>
        </pc:picChg>
        <pc:picChg chg="add mod">
          <ac:chgData name="Justyna Borodziuk" userId="4c089e9400bad714" providerId="LiveId" clId="{85E44558-A439-473A-933B-B465393A9AED}" dt="2023-10-06T15:13:34.709" v="60" actId="1076"/>
          <ac:picMkLst>
            <pc:docMk/>
            <pc:sldMk cId="3616708318" sldId="262"/>
            <ac:picMk id="1028" creationId="{A8766748-5BE9-F1A4-5B23-F83139AB5215}"/>
          </ac:picMkLst>
        </pc:picChg>
      </pc:sldChg>
      <pc:sldChg chg="addSp delSp modSp new del mod">
        <pc:chgData name="Justyna Borodziuk" userId="4c089e9400bad714" providerId="LiveId" clId="{85E44558-A439-473A-933B-B465393A9AED}" dt="2023-10-06T15:16:25.619" v="73" actId="2696"/>
        <pc:sldMkLst>
          <pc:docMk/>
          <pc:sldMk cId="578372535" sldId="263"/>
        </pc:sldMkLst>
        <pc:spChg chg="del">
          <ac:chgData name="Justyna Borodziuk" userId="4c089e9400bad714" providerId="LiveId" clId="{85E44558-A439-473A-933B-B465393A9AED}" dt="2023-10-06T15:15:35.529" v="64" actId="478"/>
          <ac:spMkLst>
            <pc:docMk/>
            <pc:sldMk cId="578372535" sldId="263"/>
            <ac:spMk id="2" creationId="{68626B7D-73A8-280C-58CA-283F456766F5}"/>
          </ac:spMkLst>
        </pc:spChg>
        <pc:spChg chg="del">
          <ac:chgData name="Justyna Borodziuk" userId="4c089e9400bad714" providerId="LiveId" clId="{85E44558-A439-473A-933B-B465393A9AED}" dt="2023-10-06T15:15:37.438" v="65" actId="478"/>
          <ac:spMkLst>
            <pc:docMk/>
            <pc:sldMk cId="578372535" sldId="263"/>
            <ac:spMk id="3" creationId="{5633C1D8-1764-DAAE-070F-83512449BA57}"/>
          </ac:spMkLst>
        </pc:spChg>
        <pc:spChg chg="add del mod">
          <ac:chgData name="Justyna Borodziuk" userId="4c089e9400bad714" providerId="LiveId" clId="{85E44558-A439-473A-933B-B465393A9AED}" dt="2023-10-06T15:16:00.146" v="68"/>
          <ac:spMkLst>
            <pc:docMk/>
            <pc:sldMk cId="578372535" sldId="263"/>
            <ac:spMk id="4" creationId="{961738E0-D340-72D1-6F13-124001FC1B5F}"/>
          </ac:spMkLst>
        </pc:spChg>
        <pc:spChg chg="add del mod">
          <ac:chgData name="Justyna Borodziuk" userId="4c089e9400bad714" providerId="LiveId" clId="{85E44558-A439-473A-933B-B465393A9AED}" dt="2023-10-06T15:16:16.527" v="72"/>
          <ac:spMkLst>
            <pc:docMk/>
            <pc:sldMk cId="578372535" sldId="263"/>
            <ac:spMk id="5" creationId="{11C8AA9D-8CE6-1BF7-8501-BEE0EADC8002}"/>
          </ac:spMkLst>
        </pc:spChg>
      </pc:sldChg>
      <pc:sldChg chg="addSp modSp new mod modTransition">
        <pc:chgData name="Justyna Borodziuk" userId="4c089e9400bad714" providerId="LiveId" clId="{85E44558-A439-473A-933B-B465393A9AED}" dt="2023-10-06T15:21:20.589" v="246"/>
        <pc:sldMkLst>
          <pc:docMk/>
          <pc:sldMk cId="1577815886" sldId="263"/>
        </pc:sldMkLst>
        <pc:spChg chg="mod">
          <ac:chgData name="Justyna Borodziuk" userId="4c089e9400bad714" providerId="LiveId" clId="{85E44558-A439-473A-933B-B465393A9AED}" dt="2023-10-06T15:17:51.200" v="180" actId="20577"/>
          <ac:spMkLst>
            <pc:docMk/>
            <pc:sldMk cId="1577815886" sldId="263"/>
            <ac:spMk id="2" creationId="{4369572B-4958-8F66-1DD9-F0FB4B17851A}"/>
          </ac:spMkLst>
        </pc:spChg>
        <pc:spChg chg="mod">
          <ac:chgData name="Justyna Borodziuk" userId="4c089e9400bad714" providerId="LiveId" clId="{85E44558-A439-473A-933B-B465393A9AED}" dt="2023-10-06T15:18:12.102" v="195" actId="1076"/>
          <ac:spMkLst>
            <pc:docMk/>
            <pc:sldMk cId="1577815886" sldId="263"/>
            <ac:spMk id="3" creationId="{EAC4B030-80EC-6514-E63C-40D333FD35DC}"/>
          </ac:spMkLst>
        </pc:spChg>
        <pc:spChg chg="add mod">
          <ac:chgData name="Justyna Borodziuk" userId="4c089e9400bad714" providerId="LiveId" clId="{85E44558-A439-473A-933B-B465393A9AED}" dt="2023-10-06T15:19:38.998" v="244" actId="1076"/>
          <ac:spMkLst>
            <pc:docMk/>
            <pc:sldMk cId="1577815886" sldId="263"/>
            <ac:spMk id="4" creationId="{80BB6DDA-0F87-0A7F-FA90-D017F4CAE345}"/>
          </ac:spMkLst>
        </pc:spChg>
        <pc:picChg chg="add mod">
          <ac:chgData name="Justyna Borodziuk" userId="4c089e9400bad714" providerId="LiveId" clId="{85E44558-A439-473A-933B-B465393A9AED}" dt="2023-10-06T15:19:33.828" v="243" actId="1076"/>
          <ac:picMkLst>
            <pc:docMk/>
            <pc:sldMk cId="1577815886" sldId="263"/>
            <ac:picMk id="2050" creationId="{624CE1FB-6A5A-C277-D002-423EB8A9F5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2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9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45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54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48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55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78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654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90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4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13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95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39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53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2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03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005E-81BD-4042-B017-D8CC0B273A0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BC30-30B9-4509-AC89-C36D79756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51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83E006-7321-085E-5B8D-DC06AEEC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430"/>
            <a:ext cx="9144000" cy="2387600"/>
          </a:xfrm>
        </p:spPr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Zasady ortograficzne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92E83D6-3D18-F076-58F0-004964571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88345">
            <a:off x="7454220" y="4546130"/>
            <a:ext cx="9144000" cy="1655762"/>
          </a:xfrm>
        </p:spPr>
        <p:txBody>
          <a:bodyPr>
            <a:normAutofit/>
          </a:bodyPr>
          <a:lstStyle/>
          <a:p>
            <a:r>
              <a:rPr lang="pl-PL" sz="3200" smtClean="0">
                <a:latin typeface="Bookman Old Style" panose="02050604050505020204" pitchFamily="18" charset="0"/>
              </a:rPr>
              <a:t>Tydzień</a:t>
            </a:r>
            <a:r>
              <a:rPr lang="pl-PL" sz="3200" smtClean="0">
                <a:latin typeface="Bookman Old Style" panose="02050604050505020204" pitchFamily="18" charset="0"/>
              </a:rPr>
              <a:t> dysleksji </a:t>
            </a:r>
            <a:endParaRPr lang="pl-PL" sz="3200" dirty="0">
              <a:latin typeface="Bookman Old Style" panose="02050604050505020204" pitchFamily="18" charset="0"/>
            </a:endParaRPr>
          </a:p>
          <a:p>
            <a:r>
              <a:rPr lang="pl-PL" sz="3200" dirty="0" smtClean="0">
                <a:latin typeface="Bookman Old Style" panose="02050604050505020204" pitchFamily="18" charset="0"/>
              </a:rPr>
              <a:t> </a:t>
            </a:r>
            <a:r>
              <a:rPr lang="pl-PL" sz="3200" dirty="0">
                <a:latin typeface="Bookman Old Style" panose="02050604050505020204" pitchFamily="18" charset="0"/>
              </a:rPr>
              <a:t>Sp88 kl.3b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A751779-48F9-2EF5-05B8-4666E2D2527E}"/>
              </a:ext>
            </a:extLst>
          </p:cNvPr>
          <p:cNvSpPr txBox="1"/>
          <p:nvPr/>
        </p:nvSpPr>
        <p:spPr>
          <a:xfrm rot="488090">
            <a:off x="1006782" y="4877426"/>
            <a:ext cx="253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Baguet Script" panose="00000500000000000000" pitchFamily="2" charset="-18"/>
              </a:rPr>
              <a:t>Zapraszam do oglądania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12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10000">
        <p15:prstTrans prst="curtains"/>
        <p:sndAc>
          <p:stSnd>
            <p:snd r:embed="rId3" name="applause.wav"/>
          </p:stSnd>
        </p:sndAc>
      </p:transition>
    </mc:Choice>
    <mc:Fallback xmlns="">
      <p:transition spd="slow" advTm="10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4061E7-8A4A-8B92-A8DC-AA8EE825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028" y="308344"/>
            <a:ext cx="9197163" cy="1743739"/>
          </a:xfrm>
        </p:spPr>
        <p:txBody>
          <a:bodyPr/>
          <a:lstStyle/>
          <a:p>
            <a:pPr algn="ctr"/>
            <a:r>
              <a:rPr lang="pl-PL" dirty="0"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Zasady </a:t>
            </a:r>
            <a:r>
              <a:rPr lang="pl-PL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pisowni</a:t>
            </a:r>
            <a:r>
              <a:rPr lang="pl-PL" dirty="0"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 ó</a:t>
            </a:r>
          </a:p>
        </p:txBody>
      </p:sp>
      <p:pic>
        <p:nvPicPr>
          <p:cNvPr id="1026" name="Picture 2" descr="2c SP Radwanice: Potyczki językowe - ó niewymienne.">
            <a:extLst>
              <a:ext uri="{FF2B5EF4-FFF2-40B4-BE49-F238E27FC236}">
                <a16:creationId xmlns:a16="http://schemas.microsoft.com/office/drawing/2014/main" xmlns="" id="{27226D37-A7DB-BB2F-F66C-FA10D52F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1" y="1562985"/>
            <a:ext cx="6113499" cy="5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PT - Zasady PowerPoint Presentation, free download - ID:3401573">
            <a:extLst>
              <a:ext uri="{FF2B5EF4-FFF2-40B4-BE49-F238E27FC236}">
                <a16:creationId xmlns:a16="http://schemas.microsoft.com/office/drawing/2014/main" xmlns="" id="{B106580B-F134-471E-2A61-249938E9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68" y="1562985"/>
            <a:ext cx="3898604" cy="29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007315"/>
      </p:ext>
    </p:extLst>
  </p:cSld>
  <p:clrMapOvr>
    <a:masterClrMapping/>
  </p:clrMapOvr>
  <p:transition spd="med" advTm="5205">
    <p:pull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953A4E-188D-FCDA-9807-E6A2FB97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117" y="149279"/>
            <a:ext cx="8610600" cy="1293028"/>
          </a:xfrm>
        </p:spPr>
        <p:txBody>
          <a:bodyPr/>
          <a:lstStyle/>
          <a:p>
            <a:pPr algn="ctr"/>
            <a:r>
              <a:rPr lang="pl-PL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Zasady</a:t>
            </a:r>
            <a:r>
              <a:rPr lang="pl-PL" dirty="0"/>
              <a:t> </a:t>
            </a:r>
            <a:r>
              <a:rPr lang="pl-PL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pisowni</a:t>
            </a:r>
            <a:r>
              <a:rPr lang="pl-PL" dirty="0"/>
              <a:t> </a:t>
            </a:r>
            <a:r>
              <a:rPr lang="pl-PL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u</a:t>
            </a:r>
          </a:p>
        </p:txBody>
      </p:sp>
      <p:pic>
        <p:nvPicPr>
          <p:cNvPr id="2050" name="Picture 2" descr="Temat: Okrągłe kule i trójkąty - pisownia wyrazów z ó i u - mojelekcje1">
            <a:extLst>
              <a:ext uri="{FF2B5EF4-FFF2-40B4-BE49-F238E27FC236}">
                <a16:creationId xmlns:a16="http://schemas.microsoft.com/office/drawing/2014/main" xmlns="" id="{2DF5730D-F1A9-3AA7-BE4F-F20D1085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7" y="1536646"/>
            <a:ext cx="68961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5830223-EAB8-F43B-4419-59140042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690" y="2648607"/>
            <a:ext cx="4529958" cy="42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9675"/>
      </p:ext>
    </p:extLst>
  </p:cSld>
  <p:clrMapOvr>
    <a:masterClrMapping/>
  </p:clrMapOvr>
  <p:transition spd="med">
    <p:pull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E48585-C1C3-9CE1-27D1-06B22C80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958" y="28649"/>
            <a:ext cx="8610600" cy="1293028"/>
          </a:xfrm>
        </p:spPr>
        <p:txBody>
          <a:bodyPr/>
          <a:lstStyle/>
          <a:p>
            <a:pPr algn="ctr"/>
            <a:r>
              <a:rPr lang="pl-PL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Zasady pisowni </a:t>
            </a:r>
            <a:r>
              <a:rPr lang="pl-PL" dirty="0" err="1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rz</a:t>
            </a:r>
            <a:endParaRPr lang="pl-PL" dirty="0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3074" name="Picture 2" descr="Pin on POMOCE DYDAKTYCZNE">
            <a:extLst>
              <a:ext uri="{FF2B5EF4-FFF2-40B4-BE49-F238E27FC236}">
                <a16:creationId xmlns:a16="http://schemas.microsoft.com/office/drawing/2014/main" xmlns="" id="{A57F9689-886A-7858-548F-39F57BF9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8" y="1031746"/>
            <a:ext cx="5397719" cy="56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asa Pani Agnieszki: Lekcja 20 IV 2020 r.,">
            <a:extLst>
              <a:ext uri="{FF2B5EF4-FFF2-40B4-BE49-F238E27FC236}">
                <a16:creationId xmlns:a16="http://schemas.microsoft.com/office/drawing/2014/main" xmlns="" id="{D91010E9-BAF6-DFDC-00BD-C923F9B3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55" y="923403"/>
            <a:ext cx="4975225" cy="58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67751"/>
      </p:ext>
    </p:extLst>
  </p:cSld>
  <p:clrMapOvr>
    <a:masterClrMapping/>
  </p:clrMapOvr>
  <p:transition spd="med">
    <p:pull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B8474A-0B66-CED1-9B92-A81C98B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262" y="-86965"/>
            <a:ext cx="8610600" cy="1293028"/>
          </a:xfrm>
        </p:spPr>
        <p:txBody>
          <a:bodyPr/>
          <a:lstStyle/>
          <a:p>
            <a:pPr algn="ctr"/>
            <a:r>
              <a:rPr lang="pl-PL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Zasady pisowni ż</a:t>
            </a:r>
          </a:p>
        </p:txBody>
      </p:sp>
      <p:pic>
        <p:nvPicPr>
          <p:cNvPr id="4098" name="Picture 2" descr="Plansze z zasadami ortograficznymi dla uczniów klas I-III | Dla Belfra ...">
            <a:extLst>
              <a:ext uri="{FF2B5EF4-FFF2-40B4-BE49-F238E27FC236}">
                <a16:creationId xmlns:a16="http://schemas.microsoft.com/office/drawing/2014/main" xmlns="" id="{D3C5FAB8-A422-A0A8-B846-D1F92D0FE0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3" y="1408386"/>
            <a:ext cx="5692455" cy="43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are">
            <a:extLst>
              <a:ext uri="{FF2B5EF4-FFF2-40B4-BE49-F238E27FC236}">
                <a16:creationId xmlns:a16="http://schemas.microsoft.com/office/drawing/2014/main" xmlns="" id="{BF53D698-C704-39AA-A700-7E370BD5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7" y="1114096"/>
            <a:ext cx="4980535" cy="53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56139"/>
      </p:ext>
    </p:extLst>
  </p:cSld>
  <p:clrMapOvr>
    <a:masterClrMapping/>
  </p:clrMapOvr>
  <p:transition spd="med">
    <p:pull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132DFA-D130-EF5D-554C-96AD2936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96815"/>
            <a:ext cx="8610600" cy="1293028"/>
          </a:xfrm>
        </p:spPr>
        <p:txBody>
          <a:bodyPr/>
          <a:lstStyle/>
          <a:p>
            <a:pPr algn="ctr"/>
            <a:r>
              <a:rPr lang="pl-PL" dirty="0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Zasady pisowni </a:t>
            </a:r>
            <a:r>
              <a:rPr lang="pl-PL" dirty="0" err="1">
                <a:latin typeface="Bradley Hand ITC" panose="03070402050302030203" pitchFamily="66" charset="0"/>
                <a:cs typeface="Dreaming Outloud Script Pro" panose="03050502040304050704" pitchFamily="66" charset="0"/>
              </a:rPr>
              <a:t>ch</a:t>
            </a:r>
            <a:endParaRPr lang="pl-PL" dirty="0">
              <a:latin typeface="Bradley Hand ITC" panose="03070402050302030203" pitchFamily="66" charset="0"/>
              <a:cs typeface="Dreaming Outloud Script Pro" panose="03050502040304050704" pitchFamily="66" charset="0"/>
            </a:endParaRPr>
          </a:p>
        </p:txBody>
      </p:sp>
      <p:pic>
        <p:nvPicPr>
          <p:cNvPr id="5122" name="Picture 2" descr="Poniedziałek 25.05">
            <a:extLst>
              <a:ext uri="{FF2B5EF4-FFF2-40B4-BE49-F238E27FC236}">
                <a16:creationId xmlns:a16="http://schemas.microsoft.com/office/drawing/2014/main" xmlns="" id="{B38447C8-49E9-1C1E-2C57-180915F4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6" y="2112579"/>
            <a:ext cx="5531397" cy="362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auka w domu: Poniedziałek, 18.05.2020">
            <a:extLst>
              <a:ext uri="{FF2B5EF4-FFF2-40B4-BE49-F238E27FC236}">
                <a16:creationId xmlns:a16="http://schemas.microsoft.com/office/drawing/2014/main" xmlns="" id="{70310822-B724-F4D8-B472-5DDB83BF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38" y="2112579"/>
            <a:ext cx="4624553" cy="42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11445"/>
      </p:ext>
    </p:extLst>
  </p:cSld>
  <p:clrMapOvr>
    <a:masterClrMapping/>
  </p:clrMapOvr>
  <p:transition spd="med">
    <p:pull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392916-810F-D4B1-3549-0638EECF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252744"/>
            <a:ext cx="8610600" cy="1293028"/>
          </a:xfrm>
        </p:spPr>
        <p:txBody>
          <a:bodyPr/>
          <a:lstStyle/>
          <a:p>
            <a:pPr algn="ctr"/>
            <a:r>
              <a:rPr lang="pl-PL" dirty="0">
                <a:latin typeface="Bradley Hand ITC" panose="03070402050302030203" pitchFamily="66" charset="0"/>
              </a:rPr>
              <a:t>Zasady pisowni h</a:t>
            </a:r>
          </a:p>
        </p:txBody>
      </p:sp>
      <p:pic>
        <p:nvPicPr>
          <p:cNvPr id="1026" name="Picture 2" descr="A.K-K: 21.04 - Pieniądze, ortografia h, raty. Bądź optymistą!">
            <a:extLst>
              <a:ext uri="{FF2B5EF4-FFF2-40B4-BE49-F238E27FC236}">
                <a16:creationId xmlns:a16="http://schemas.microsoft.com/office/drawing/2014/main" xmlns="" id="{401CBF68-C6DC-8F83-5C46-6F3C427F4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7" y="1467199"/>
            <a:ext cx="6342743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sownia H - Ćwiczenia do wydruku - SuperKid">
            <a:extLst>
              <a:ext uri="{FF2B5EF4-FFF2-40B4-BE49-F238E27FC236}">
                <a16:creationId xmlns:a16="http://schemas.microsoft.com/office/drawing/2014/main" xmlns="" id="{A8766748-5BE9-F1A4-5B23-F83139AB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423432"/>
            <a:ext cx="38862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69572B-4958-8F66-1DD9-F0FB4B17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25"/>
            <a:ext cx="8610600" cy="1293028"/>
          </a:xfrm>
        </p:spPr>
        <p:txBody>
          <a:bodyPr/>
          <a:lstStyle/>
          <a:p>
            <a:r>
              <a:rPr lang="pl-PL" dirty="0">
                <a:latin typeface="+mn-lt"/>
              </a:rPr>
              <a:t>Dziękuję za oglądanie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C4B030-80EC-6514-E63C-40D333FD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566" y="5652832"/>
            <a:ext cx="4136571" cy="679269"/>
          </a:xfrm>
        </p:spPr>
        <p:txBody>
          <a:bodyPr/>
          <a:lstStyle/>
          <a:p>
            <a:r>
              <a:rPr lang="pl-PL" dirty="0"/>
              <a:t>Wykonał Filip Borodziuk 3b</a:t>
            </a:r>
          </a:p>
        </p:txBody>
      </p:sp>
      <p:pic>
        <p:nvPicPr>
          <p:cNvPr id="2050" name="Picture 2" descr="El sallayan png emoji resmi | Meb Ders">
            <a:extLst>
              <a:ext uri="{FF2B5EF4-FFF2-40B4-BE49-F238E27FC236}">
                <a16:creationId xmlns:a16="http://schemas.microsoft.com/office/drawing/2014/main" xmlns="" id="{624CE1FB-6A5A-C277-D002-423EB8A9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03" y="1685697"/>
            <a:ext cx="47434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0BB6DDA-0F87-0A7F-FA90-D017F4CAE345}"/>
              </a:ext>
            </a:extLst>
          </p:cNvPr>
          <p:cNvSpPr txBox="1"/>
          <p:nvPr/>
        </p:nvSpPr>
        <p:spPr>
          <a:xfrm rot="918915">
            <a:off x="587828" y="237148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Mam nadzieje że się spodobało (: </a:t>
            </a:r>
          </a:p>
        </p:txBody>
      </p:sp>
    </p:spTree>
    <p:extLst>
      <p:ext uri="{BB962C8B-B14F-4D97-AF65-F5344CB8AC3E}">
        <p14:creationId xmlns:p14="http://schemas.microsoft.com/office/powerpoint/2010/main" val="157781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177</TotalTime>
  <Words>41</Words>
  <Application>Microsoft Office PowerPoint</Application>
  <PresentationFormat>Panoramiczny</PresentationFormat>
  <Paragraphs>13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Algerian</vt:lpstr>
      <vt:lpstr>Arial</vt:lpstr>
      <vt:lpstr>Baguet Script</vt:lpstr>
      <vt:lpstr>Bookman Old Style</vt:lpstr>
      <vt:lpstr>Bradley Hand ITC</vt:lpstr>
      <vt:lpstr>Century Gothic</vt:lpstr>
      <vt:lpstr>Dreaming Outloud Script Pro</vt:lpstr>
      <vt:lpstr>Para</vt:lpstr>
      <vt:lpstr>Zasady ortograficzne</vt:lpstr>
      <vt:lpstr>Zasady pisowni ó</vt:lpstr>
      <vt:lpstr>Zasady pisowni u</vt:lpstr>
      <vt:lpstr>Zasady pisowni rz</vt:lpstr>
      <vt:lpstr>Zasady pisowni ż</vt:lpstr>
      <vt:lpstr>Zasady pisowni ch</vt:lpstr>
      <vt:lpstr>Zasady pisowni h</vt:lpstr>
      <vt:lpstr>Dziękuję za oglądanie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ortograficzne</dc:title>
  <dc:creator>Justyna Borodziuk</dc:creator>
  <cp:lastModifiedBy>Jolanta Brzywczy</cp:lastModifiedBy>
  <cp:revision>3</cp:revision>
  <dcterms:created xsi:type="dcterms:W3CDTF">2023-10-06T12:01:19Z</dcterms:created>
  <dcterms:modified xsi:type="dcterms:W3CDTF">2023-10-12T10:19:25Z</dcterms:modified>
</cp:coreProperties>
</file>