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B8640B-174E-4523-8E06-78AA36133815}" v="555" dt="2023-10-09T19:18:49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eusz Olszewski" userId="545f5b5e0c8e63fe" providerId="LiveId" clId="{D4B8640B-174E-4523-8E06-78AA36133815}"/>
    <pc:docChg chg="custSel addSld modSld">
      <pc:chgData name="Mateusz Olszewski" userId="545f5b5e0c8e63fe" providerId="LiveId" clId="{D4B8640B-174E-4523-8E06-78AA36133815}" dt="2023-10-09T19:18:49.430" v="1511"/>
      <pc:docMkLst>
        <pc:docMk/>
      </pc:docMkLst>
      <pc:sldChg chg="modSp mod modTransition modAnim">
        <pc:chgData name="Mateusz Olszewski" userId="545f5b5e0c8e63fe" providerId="LiveId" clId="{D4B8640B-174E-4523-8E06-78AA36133815}" dt="2023-10-09T12:57:36.269" v="363"/>
        <pc:sldMkLst>
          <pc:docMk/>
          <pc:sldMk cId="116889599" sldId="256"/>
        </pc:sldMkLst>
        <pc:spChg chg="mod">
          <ac:chgData name="Mateusz Olszewski" userId="545f5b5e0c8e63fe" providerId="LiveId" clId="{D4B8640B-174E-4523-8E06-78AA36133815}" dt="2023-10-09T12:56:21.529" v="360" actId="1076"/>
          <ac:spMkLst>
            <pc:docMk/>
            <pc:sldMk cId="116889599" sldId="256"/>
            <ac:spMk id="2" creationId="{568792CC-EC99-0028-DDF3-328A16E53D90}"/>
          </ac:spMkLst>
        </pc:spChg>
        <pc:picChg chg="mod">
          <ac:chgData name="Mateusz Olszewski" userId="545f5b5e0c8e63fe" providerId="LiveId" clId="{D4B8640B-174E-4523-8E06-78AA36133815}" dt="2023-10-09T12:56:41.868" v="361" actId="14100"/>
          <ac:picMkLst>
            <pc:docMk/>
            <pc:sldMk cId="116889599" sldId="256"/>
            <ac:picMk id="4" creationId="{2F8D2A8F-8E31-F662-D07C-97A580AA65A6}"/>
          </ac:picMkLst>
        </pc:picChg>
      </pc:sldChg>
      <pc:sldChg chg="addSp delSp modSp mod modTransition delAnim modAnim">
        <pc:chgData name="Mateusz Olszewski" userId="545f5b5e0c8e63fe" providerId="LiveId" clId="{D4B8640B-174E-4523-8E06-78AA36133815}" dt="2023-10-09T18:14:30.749" v="736" actId="122"/>
        <pc:sldMkLst>
          <pc:docMk/>
          <pc:sldMk cId="264986701" sldId="257"/>
        </pc:sldMkLst>
        <pc:spChg chg="mod">
          <ac:chgData name="Mateusz Olszewski" userId="545f5b5e0c8e63fe" providerId="LiveId" clId="{D4B8640B-174E-4523-8E06-78AA36133815}" dt="2023-10-09T18:14:30.749" v="736" actId="122"/>
          <ac:spMkLst>
            <pc:docMk/>
            <pc:sldMk cId="264986701" sldId="257"/>
            <ac:spMk id="2" creationId="{F487DF04-F9F8-1B4D-02B7-8174C561030B}"/>
          </ac:spMkLst>
        </pc:spChg>
        <pc:spChg chg="mod">
          <ac:chgData name="Mateusz Olszewski" userId="545f5b5e0c8e63fe" providerId="LiveId" clId="{D4B8640B-174E-4523-8E06-78AA36133815}" dt="2023-10-06T18:31:40.499" v="277" actId="20577"/>
          <ac:spMkLst>
            <pc:docMk/>
            <pc:sldMk cId="264986701" sldId="257"/>
            <ac:spMk id="3" creationId="{15CBF929-3A02-F497-B31F-202C608F5A1A}"/>
          </ac:spMkLst>
        </pc:spChg>
        <pc:spChg chg="del mod">
          <ac:chgData name="Mateusz Olszewski" userId="545f5b5e0c8e63fe" providerId="LiveId" clId="{D4B8640B-174E-4523-8E06-78AA36133815}" dt="2023-10-06T18:33:44.236" v="287"/>
          <ac:spMkLst>
            <pc:docMk/>
            <pc:sldMk cId="264986701" sldId="257"/>
            <ac:spMk id="9" creationId="{9CA9BD06-77C6-6C0B-CAB0-C6A36D8A7E21}"/>
          </ac:spMkLst>
        </pc:spChg>
        <pc:spChg chg="add del mod">
          <ac:chgData name="Mateusz Olszewski" userId="545f5b5e0c8e63fe" providerId="LiveId" clId="{D4B8640B-174E-4523-8E06-78AA36133815}" dt="2023-10-06T18:33:08.624" v="282"/>
          <ac:spMkLst>
            <pc:docMk/>
            <pc:sldMk cId="264986701" sldId="257"/>
            <ac:spMk id="10" creationId="{FBA4B2D3-FBF6-4F0B-0D40-70B34432B182}"/>
          </ac:spMkLst>
        </pc:spChg>
        <pc:picChg chg="add mod">
          <ac:chgData name="Mateusz Olszewski" userId="545f5b5e0c8e63fe" providerId="LiveId" clId="{D4B8640B-174E-4523-8E06-78AA36133815}" dt="2023-10-06T18:29:12.095" v="217" actId="1076"/>
          <ac:picMkLst>
            <pc:docMk/>
            <pc:sldMk cId="264986701" sldId="257"/>
            <ac:picMk id="7" creationId="{34704013-B3DF-80CE-528C-266A727660EB}"/>
          </ac:picMkLst>
        </pc:picChg>
      </pc:sldChg>
      <pc:sldChg chg="addSp delSp modSp new mod modTransition delAnim modAnim">
        <pc:chgData name="Mateusz Olszewski" userId="545f5b5e0c8e63fe" providerId="LiveId" clId="{D4B8640B-174E-4523-8E06-78AA36133815}" dt="2023-10-06T18:39:35.265" v="304"/>
        <pc:sldMkLst>
          <pc:docMk/>
          <pc:sldMk cId="3316891511" sldId="258"/>
        </pc:sldMkLst>
        <pc:spChg chg="mod">
          <ac:chgData name="Mateusz Olszewski" userId="545f5b5e0c8e63fe" providerId="LiveId" clId="{D4B8640B-174E-4523-8E06-78AA36133815}" dt="2023-10-06T18:09:10.987" v="35" actId="122"/>
          <ac:spMkLst>
            <pc:docMk/>
            <pc:sldMk cId="3316891511" sldId="258"/>
            <ac:spMk id="2" creationId="{CE5914E5-07FC-2783-8066-ACFDAA0CC26D}"/>
          </ac:spMkLst>
        </pc:spChg>
        <pc:spChg chg="mod">
          <ac:chgData name="Mateusz Olszewski" userId="545f5b5e0c8e63fe" providerId="LiveId" clId="{D4B8640B-174E-4523-8E06-78AA36133815}" dt="2023-10-06T18:20:17.899" v="190" actId="20577"/>
          <ac:spMkLst>
            <pc:docMk/>
            <pc:sldMk cId="3316891511" sldId="258"/>
            <ac:spMk id="3" creationId="{0E2B3547-7590-2869-DE18-4B076D41C391}"/>
          </ac:spMkLst>
        </pc:spChg>
        <pc:spChg chg="add del mod">
          <ac:chgData name="Mateusz Olszewski" userId="545f5b5e0c8e63fe" providerId="LiveId" clId="{D4B8640B-174E-4523-8E06-78AA36133815}" dt="2023-10-06T18:34:38.621" v="293"/>
          <ac:spMkLst>
            <pc:docMk/>
            <pc:sldMk cId="3316891511" sldId="258"/>
            <ac:spMk id="6" creationId="{8B4BC4E7-C389-6C27-2776-A9813723D1EB}"/>
          </ac:spMkLst>
        </pc:spChg>
        <pc:spChg chg="add mod">
          <ac:chgData name="Mateusz Olszewski" userId="545f5b5e0c8e63fe" providerId="LiveId" clId="{D4B8640B-174E-4523-8E06-78AA36133815}" dt="2023-10-06T18:25:24.210" v="210" actId="14100"/>
          <ac:spMkLst>
            <pc:docMk/>
            <pc:sldMk cId="3316891511" sldId="258"/>
            <ac:spMk id="9" creationId="{DCF2EC67-FE17-9377-11C6-1B4AE52C0627}"/>
          </ac:spMkLst>
        </pc:spChg>
        <pc:spChg chg="add del mod">
          <ac:chgData name="Mateusz Olszewski" userId="545f5b5e0c8e63fe" providerId="LiveId" clId="{D4B8640B-174E-4523-8E06-78AA36133815}" dt="2023-10-06T18:35:17.531" v="298"/>
          <ac:spMkLst>
            <pc:docMk/>
            <pc:sldMk cId="3316891511" sldId="258"/>
            <ac:spMk id="12" creationId="{17F7A6ED-64D8-75C1-7EB1-872FFAC4B4F5}"/>
          </ac:spMkLst>
        </pc:spChg>
        <pc:picChg chg="add mod">
          <ac:chgData name="Mateusz Olszewski" userId="545f5b5e0c8e63fe" providerId="LiveId" clId="{D4B8640B-174E-4523-8E06-78AA36133815}" dt="2023-10-06T18:23:13.417" v="197" actId="14100"/>
          <ac:picMkLst>
            <pc:docMk/>
            <pc:sldMk cId="3316891511" sldId="258"/>
            <ac:picMk id="5" creationId="{71E0696B-3BBB-E0B1-6719-519B4066589A}"/>
          </ac:picMkLst>
        </pc:picChg>
        <pc:picChg chg="add mod">
          <ac:chgData name="Mateusz Olszewski" userId="545f5b5e0c8e63fe" providerId="LiveId" clId="{D4B8640B-174E-4523-8E06-78AA36133815}" dt="2023-10-06T18:35:06.034" v="296" actId="1076"/>
          <ac:picMkLst>
            <pc:docMk/>
            <pc:sldMk cId="3316891511" sldId="258"/>
            <ac:picMk id="8" creationId="{9DD9651F-A390-71AA-007D-59EF81D678EF}"/>
          </ac:picMkLst>
        </pc:picChg>
        <pc:picChg chg="add mod">
          <ac:chgData name="Mateusz Olszewski" userId="545f5b5e0c8e63fe" providerId="LiveId" clId="{D4B8640B-174E-4523-8E06-78AA36133815}" dt="2023-10-06T18:28:42.206" v="215" actId="1076"/>
          <ac:picMkLst>
            <pc:docMk/>
            <pc:sldMk cId="3316891511" sldId="258"/>
            <ac:picMk id="11" creationId="{DD5D2AB1-F4EA-2740-938E-7E3A1D52B5AA}"/>
          </ac:picMkLst>
        </pc:picChg>
      </pc:sldChg>
      <pc:sldChg chg="addSp delSp modSp new mod modTransition delAnim modAnim modShow">
        <pc:chgData name="Mateusz Olszewski" userId="545f5b5e0c8e63fe" providerId="LiveId" clId="{D4B8640B-174E-4523-8E06-78AA36133815}" dt="2023-10-09T19:12:48.051" v="1440"/>
        <pc:sldMkLst>
          <pc:docMk/>
          <pc:sldMk cId="4270498926" sldId="259"/>
        </pc:sldMkLst>
        <pc:spChg chg="mod">
          <ac:chgData name="Mateusz Olszewski" userId="545f5b5e0c8e63fe" providerId="LiveId" clId="{D4B8640B-174E-4523-8E06-78AA36133815}" dt="2023-10-09T18:14:55.336" v="737" actId="122"/>
          <ac:spMkLst>
            <pc:docMk/>
            <pc:sldMk cId="4270498926" sldId="259"/>
            <ac:spMk id="2" creationId="{BB3B38E9-6469-6269-47F5-BBADE5193569}"/>
          </ac:spMkLst>
        </pc:spChg>
        <pc:spChg chg="mod">
          <ac:chgData name="Mateusz Olszewski" userId="545f5b5e0c8e63fe" providerId="LiveId" clId="{D4B8640B-174E-4523-8E06-78AA36133815}" dt="2023-10-09T13:10:51.457" v="490" actId="20577"/>
          <ac:spMkLst>
            <pc:docMk/>
            <pc:sldMk cId="4270498926" sldId="259"/>
            <ac:spMk id="3" creationId="{62A498E8-D537-E50B-18E0-9C6A99F4E7CD}"/>
          </ac:spMkLst>
        </pc:spChg>
        <pc:spChg chg="add del mod">
          <ac:chgData name="Mateusz Olszewski" userId="545f5b5e0c8e63fe" providerId="LiveId" clId="{D4B8640B-174E-4523-8E06-78AA36133815}" dt="2023-10-09T13:12:39.112" v="497" actId="478"/>
          <ac:spMkLst>
            <pc:docMk/>
            <pc:sldMk cId="4270498926" sldId="259"/>
            <ac:spMk id="6" creationId="{0E689770-4795-5676-56C1-A54BB8848356}"/>
          </ac:spMkLst>
        </pc:spChg>
        <pc:spChg chg="add del mod">
          <ac:chgData name="Mateusz Olszewski" userId="545f5b5e0c8e63fe" providerId="LiveId" clId="{D4B8640B-174E-4523-8E06-78AA36133815}" dt="2023-10-09T13:14:07.019" v="559"/>
          <ac:spMkLst>
            <pc:docMk/>
            <pc:sldMk cId="4270498926" sldId="259"/>
            <ac:spMk id="9" creationId="{1D15BDDC-DE70-6D34-F23F-E4F28FEBF6B5}"/>
          </ac:spMkLst>
        </pc:spChg>
        <pc:spChg chg="add del mod">
          <ac:chgData name="Mateusz Olszewski" userId="545f5b5e0c8e63fe" providerId="LiveId" clId="{D4B8640B-174E-4523-8E06-78AA36133815}" dt="2023-10-09T13:16:14.606" v="626"/>
          <ac:spMkLst>
            <pc:docMk/>
            <pc:sldMk cId="4270498926" sldId="259"/>
            <ac:spMk id="12" creationId="{726026D9-871B-7A26-A214-C977BC3A3685}"/>
          </ac:spMkLst>
        </pc:spChg>
        <pc:spChg chg="add del mod">
          <ac:chgData name="Mateusz Olszewski" userId="545f5b5e0c8e63fe" providerId="LiveId" clId="{D4B8640B-174E-4523-8E06-78AA36133815}" dt="2023-10-09T13:18:34.381" v="697"/>
          <ac:spMkLst>
            <pc:docMk/>
            <pc:sldMk cId="4270498926" sldId="259"/>
            <ac:spMk id="17" creationId="{C56C4F4E-3228-D3AF-54B3-5CBF31866695}"/>
          </ac:spMkLst>
        </pc:spChg>
        <pc:picChg chg="add del mod">
          <ac:chgData name="Mateusz Olszewski" userId="545f5b5e0c8e63fe" providerId="LiveId" clId="{D4B8640B-174E-4523-8E06-78AA36133815}" dt="2023-10-09T13:12:39.112" v="497" actId="478"/>
          <ac:picMkLst>
            <pc:docMk/>
            <pc:sldMk cId="4270498926" sldId="259"/>
            <ac:picMk id="5" creationId="{1E772D1F-A6B6-F4B2-31A0-619043768AC5}"/>
          </ac:picMkLst>
        </pc:picChg>
        <pc:picChg chg="add mod">
          <ac:chgData name="Mateusz Olszewski" userId="545f5b5e0c8e63fe" providerId="LiveId" clId="{D4B8640B-174E-4523-8E06-78AA36133815}" dt="2023-10-09T18:15:00.748" v="738" actId="1076"/>
          <ac:picMkLst>
            <pc:docMk/>
            <pc:sldMk cId="4270498926" sldId="259"/>
            <ac:picMk id="8" creationId="{68CD7D61-D9B8-2A9E-D621-3D0B62891E4F}"/>
          </ac:picMkLst>
        </pc:picChg>
        <pc:picChg chg="add mod">
          <ac:chgData name="Mateusz Olszewski" userId="545f5b5e0c8e63fe" providerId="LiveId" clId="{D4B8640B-174E-4523-8E06-78AA36133815}" dt="2023-10-09T13:15:39.200" v="566" actId="1076"/>
          <ac:picMkLst>
            <pc:docMk/>
            <pc:sldMk cId="4270498926" sldId="259"/>
            <ac:picMk id="11" creationId="{7F3D5A05-61F5-4DE0-9453-EAAD7408E77B}"/>
          </ac:picMkLst>
        </pc:picChg>
        <pc:picChg chg="add mod">
          <ac:chgData name="Mateusz Olszewski" userId="545f5b5e0c8e63fe" providerId="LiveId" clId="{D4B8640B-174E-4523-8E06-78AA36133815}" dt="2023-10-09T13:16:57.398" v="630" actId="1076"/>
          <ac:picMkLst>
            <pc:docMk/>
            <pc:sldMk cId="4270498926" sldId="259"/>
            <ac:picMk id="14" creationId="{E4398E9D-81FD-74C2-35C2-284C79BC15CC}"/>
          </ac:picMkLst>
        </pc:picChg>
        <pc:picChg chg="add mod">
          <ac:chgData name="Mateusz Olszewski" userId="545f5b5e0c8e63fe" providerId="LiveId" clId="{D4B8640B-174E-4523-8E06-78AA36133815}" dt="2023-10-09T13:18:18.130" v="694" actId="1076"/>
          <ac:picMkLst>
            <pc:docMk/>
            <pc:sldMk cId="4270498926" sldId="259"/>
            <ac:picMk id="16" creationId="{D64B77C4-6DD9-58CB-E1FE-007E2AB55F08}"/>
          </ac:picMkLst>
        </pc:picChg>
      </pc:sldChg>
      <pc:sldChg chg="addSp modSp new mod modTransition modAnim">
        <pc:chgData name="Mateusz Olszewski" userId="545f5b5e0c8e63fe" providerId="LiveId" clId="{D4B8640B-174E-4523-8E06-78AA36133815}" dt="2023-10-09T19:14:04.471" v="1444"/>
        <pc:sldMkLst>
          <pc:docMk/>
          <pc:sldMk cId="3849255639" sldId="260"/>
        </pc:sldMkLst>
        <pc:spChg chg="mod">
          <ac:chgData name="Mateusz Olszewski" userId="545f5b5e0c8e63fe" providerId="LiveId" clId="{D4B8640B-174E-4523-8E06-78AA36133815}" dt="2023-10-09T18:33:55.362" v="1087" actId="782"/>
          <ac:spMkLst>
            <pc:docMk/>
            <pc:sldMk cId="3849255639" sldId="260"/>
            <ac:spMk id="2" creationId="{FC414B24-BE4D-C811-C7DD-B9AF8F441B44}"/>
          </ac:spMkLst>
        </pc:spChg>
        <pc:spChg chg="mod">
          <ac:chgData name="Mateusz Olszewski" userId="545f5b5e0c8e63fe" providerId="LiveId" clId="{D4B8640B-174E-4523-8E06-78AA36133815}" dt="2023-10-09T18:52:50.463" v="1128" actId="20577"/>
          <ac:spMkLst>
            <pc:docMk/>
            <pc:sldMk cId="3849255639" sldId="260"/>
            <ac:spMk id="3" creationId="{5E6F7A2C-DC98-9EBD-4CA7-57D1461001E9}"/>
          </ac:spMkLst>
        </pc:spChg>
        <pc:picChg chg="add mod">
          <ac:chgData name="Mateusz Olszewski" userId="545f5b5e0c8e63fe" providerId="LiveId" clId="{D4B8640B-174E-4523-8E06-78AA36133815}" dt="2023-10-09T18:39:35.523" v="1096" actId="1076"/>
          <ac:picMkLst>
            <pc:docMk/>
            <pc:sldMk cId="3849255639" sldId="260"/>
            <ac:picMk id="5" creationId="{2536BFCA-9E1D-AC4E-F402-C4F453292444}"/>
          </ac:picMkLst>
        </pc:picChg>
        <pc:picChg chg="add mod">
          <ac:chgData name="Mateusz Olszewski" userId="545f5b5e0c8e63fe" providerId="LiveId" clId="{D4B8640B-174E-4523-8E06-78AA36133815}" dt="2023-10-09T18:48:12.754" v="1101" actId="1076"/>
          <ac:picMkLst>
            <pc:docMk/>
            <pc:sldMk cId="3849255639" sldId="260"/>
            <ac:picMk id="7" creationId="{16504114-ADE7-8575-3D8D-FD5F4CA32CB8}"/>
          </ac:picMkLst>
        </pc:picChg>
        <pc:picChg chg="add mod">
          <ac:chgData name="Mateusz Olszewski" userId="545f5b5e0c8e63fe" providerId="LiveId" clId="{D4B8640B-174E-4523-8E06-78AA36133815}" dt="2023-10-09T18:49:19.766" v="1109" actId="1076"/>
          <ac:picMkLst>
            <pc:docMk/>
            <pc:sldMk cId="3849255639" sldId="260"/>
            <ac:picMk id="9" creationId="{152B7925-0941-98B2-2ADF-78662294249C}"/>
          </ac:picMkLst>
        </pc:picChg>
        <pc:picChg chg="add mod">
          <ac:chgData name="Mateusz Olszewski" userId="545f5b5e0c8e63fe" providerId="LiveId" clId="{D4B8640B-174E-4523-8E06-78AA36133815}" dt="2023-10-09T18:50:27.504" v="1112" actId="1076"/>
          <ac:picMkLst>
            <pc:docMk/>
            <pc:sldMk cId="3849255639" sldId="260"/>
            <ac:picMk id="11" creationId="{761E5FC1-5F40-ABCA-2CF8-BD1BA95C030C}"/>
          </ac:picMkLst>
        </pc:picChg>
      </pc:sldChg>
      <pc:sldChg chg="addSp delSp modSp new mod modTransition modAnim">
        <pc:chgData name="Mateusz Olszewski" userId="545f5b5e0c8e63fe" providerId="LiveId" clId="{D4B8640B-174E-4523-8E06-78AA36133815}" dt="2023-10-09T19:14:44.726" v="1446"/>
        <pc:sldMkLst>
          <pc:docMk/>
          <pc:sldMk cId="1907434092" sldId="261"/>
        </pc:sldMkLst>
        <pc:spChg chg="mod">
          <ac:chgData name="Mateusz Olszewski" userId="545f5b5e0c8e63fe" providerId="LiveId" clId="{D4B8640B-174E-4523-8E06-78AA36133815}" dt="2023-10-09T18:56:29.848" v="1158" actId="122"/>
          <ac:spMkLst>
            <pc:docMk/>
            <pc:sldMk cId="1907434092" sldId="261"/>
            <ac:spMk id="2" creationId="{F8829CF5-C8EA-871B-EB28-511D6CD766FC}"/>
          </ac:spMkLst>
        </pc:spChg>
        <pc:spChg chg="mod">
          <ac:chgData name="Mateusz Olszewski" userId="545f5b5e0c8e63fe" providerId="LiveId" clId="{D4B8640B-174E-4523-8E06-78AA36133815}" dt="2023-10-09T19:07:38.479" v="1364" actId="20577"/>
          <ac:spMkLst>
            <pc:docMk/>
            <pc:sldMk cId="1907434092" sldId="261"/>
            <ac:spMk id="3" creationId="{9FC020A3-CB2A-F1A4-27C8-3D99083CDCE6}"/>
          </ac:spMkLst>
        </pc:spChg>
        <pc:spChg chg="add del mod">
          <ac:chgData name="Mateusz Olszewski" userId="545f5b5e0c8e63fe" providerId="LiveId" clId="{D4B8640B-174E-4523-8E06-78AA36133815}" dt="2023-10-09T19:12:41.276" v="1439"/>
          <ac:spMkLst>
            <pc:docMk/>
            <pc:sldMk cId="1907434092" sldId="261"/>
            <ac:spMk id="10" creationId="{B2092962-E6B4-183F-4983-57774D2CB752}"/>
          </ac:spMkLst>
        </pc:spChg>
        <pc:picChg chg="add mod">
          <ac:chgData name="Mateusz Olszewski" userId="545f5b5e0c8e63fe" providerId="LiveId" clId="{D4B8640B-174E-4523-8E06-78AA36133815}" dt="2023-10-09T19:09:56.342" v="1367" actId="1076"/>
          <ac:picMkLst>
            <pc:docMk/>
            <pc:sldMk cId="1907434092" sldId="261"/>
            <ac:picMk id="5" creationId="{49D3D56C-C695-4FEE-24E9-D7DD75B8091D}"/>
          </ac:picMkLst>
        </pc:picChg>
        <pc:picChg chg="add mod">
          <ac:chgData name="Mateusz Olszewski" userId="545f5b5e0c8e63fe" providerId="LiveId" clId="{D4B8640B-174E-4523-8E06-78AA36133815}" dt="2023-10-09T19:11:11.101" v="1373" actId="14100"/>
          <ac:picMkLst>
            <pc:docMk/>
            <pc:sldMk cId="1907434092" sldId="261"/>
            <ac:picMk id="7" creationId="{1811882D-146B-D699-BEC9-C9D3242308ED}"/>
          </ac:picMkLst>
        </pc:picChg>
        <pc:picChg chg="add mod">
          <ac:chgData name="Mateusz Olszewski" userId="545f5b5e0c8e63fe" providerId="LiveId" clId="{D4B8640B-174E-4523-8E06-78AA36133815}" dt="2023-10-09T19:12:20.726" v="1381" actId="1076"/>
          <ac:picMkLst>
            <pc:docMk/>
            <pc:sldMk cId="1907434092" sldId="261"/>
            <ac:picMk id="9" creationId="{A4A806A5-3D6A-8C49-F102-6796640FB7B9}"/>
          </ac:picMkLst>
        </pc:picChg>
      </pc:sldChg>
      <pc:sldChg chg="addSp delSp modSp new mod modTransition modAnim">
        <pc:chgData name="Mateusz Olszewski" userId="545f5b5e0c8e63fe" providerId="LiveId" clId="{D4B8640B-174E-4523-8E06-78AA36133815}" dt="2023-10-09T19:18:49.430" v="1511"/>
        <pc:sldMkLst>
          <pc:docMk/>
          <pc:sldMk cId="1697273215" sldId="262"/>
        </pc:sldMkLst>
        <pc:spChg chg="mod">
          <ac:chgData name="Mateusz Olszewski" userId="545f5b5e0c8e63fe" providerId="LiveId" clId="{D4B8640B-174E-4523-8E06-78AA36133815}" dt="2023-10-09T19:18:01.623" v="1504" actId="1076"/>
          <ac:spMkLst>
            <pc:docMk/>
            <pc:sldMk cId="1697273215" sldId="262"/>
            <ac:spMk id="2" creationId="{030167C6-D07F-1A6A-D055-0B6C6C1560AF}"/>
          </ac:spMkLst>
        </pc:spChg>
        <pc:spChg chg="del">
          <ac:chgData name="Mateusz Olszewski" userId="545f5b5e0c8e63fe" providerId="LiveId" clId="{D4B8640B-174E-4523-8E06-78AA36133815}" dt="2023-10-09T19:17:46.066" v="1501" actId="931"/>
          <ac:spMkLst>
            <pc:docMk/>
            <pc:sldMk cId="1697273215" sldId="262"/>
            <ac:spMk id="3" creationId="{6C529D63-E1BD-2D1E-1179-DCC85C2D14CF}"/>
          </ac:spMkLst>
        </pc:spChg>
        <pc:picChg chg="add mod">
          <ac:chgData name="Mateusz Olszewski" userId="545f5b5e0c8e63fe" providerId="LiveId" clId="{D4B8640B-174E-4523-8E06-78AA36133815}" dt="2023-10-09T19:18:09.863" v="1506" actId="1076"/>
          <ac:picMkLst>
            <pc:docMk/>
            <pc:sldMk cId="1697273215" sldId="262"/>
            <ac:picMk id="5" creationId="{54C7624A-C046-A70B-562B-1E972ACD5F3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5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5029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8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534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26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4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1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3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4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1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8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3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0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0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6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4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  <p:sldLayoutId id="2147484064" r:id="rId15"/>
    <p:sldLayoutId id="21474840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quote.org/wiki/Wiewi%C3%B3rka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apanaski.blogspot.com/p/sketchnoting-i-rysowanie.html" TargetMode="External"/><Relationship Id="rId9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aching.pl/viewcache.php?cacheid=9093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7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apanaski.blogspot.com/p/sketchnoting-i-rysowanie.html" TargetMode="External"/><Relationship Id="rId9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hyperlink" Target="https://pxhere.com/pl/photo/314696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audio" Target="../media/audio4.wav"/><Relationship Id="rId4" Type="http://schemas.openxmlformats.org/officeDocument/2006/relationships/hyperlink" Target="http://apanaski.blogspot.com/p/sketchnoting-i-rysowanie.html" TargetMode="External"/><Relationship Id="rId9" Type="http://schemas.openxmlformats.org/officeDocument/2006/relationships/hyperlink" Target="https://krainawedrujacychwysp.blogspot.com/2012/11/grzyby-znad-wisy-odnogi-wislane-i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l/ptak-turkus-rysunek-fantasy-1007916/" TargetMode="External"/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pl/photo/1251810" TargetMode="External"/><Relationship Id="rId11" Type="http://schemas.openxmlformats.org/officeDocument/2006/relationships/audio" Target="../media/audio5.wav"/><Relationship Id="rId5" Type="http://schemas.openxmlformats.org/officeDocument/2006/relationships/image" Target="../media/image13.jpeg"/><Relationship Id="rId10" Type="http://schemas.openxmlformats.org/officeDocument/2006/relationships/hyperlink" Target="https://pxhere.com/pl/photo/1497661" TargetMode="External"/><Relationship Id="rId4" Type="http://schemas.openxmlformats.org/officeDocument/2006/relationships/hyperlink" Target="https://pixabay.com/pl/stru%C5%9B-afryka-ptak-przyrody-161473/" TargetMode="External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onsa.pl/wiki/Oran%C5%BCada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pl/owoce-d%C4%99bu-%C5%BCo%C5%82%C4%85d%C5%BA-owoc%C3%B3w-d%C4%85b-185294/" TargetMode="External"/><Relationship Id="rId5" Type="http://schemas.openxmlformats.org/officeDocument/2006/relationships/image" Target="../media/image17.jpg"/><Relationship Id="rId4" Type="http://schemas.openxmlformats.org/officeDocument/2006/relationships/hyperlink" Target="https://pixabay.com/en/spike-rye-cereals-grain-field-8757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7.wav"/><Relationship Id="rId4" Type="http://schemas.openxmlformats.org/officeDocument/2006/relationships/hyperlink" Target="https://pixabay.com/pl/serce-serduszko-kolorowe-serce-34671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olorowe ołówki wewnątrz uchwytu ołówka umieszczonego na wierzchu stołu drewnianego">
            <a:extLst>
              <a:ext uri="{FF2B5EF4-FFF2-40B4-BE49-F238E27FC236}">
                <a16:creationId xmlns:a16="http://schemas.microsoft.com/office/drawing/2014/main" xmlns="" id="{2F8D2A8F-8E31-F662-D07C-97A580AA65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74" t="9091" r="10729"/>
          <a:stretch/>
        </p:blipFill>
        <p:spPr>
          <a:xfrm>
            <a:off x="4537364" y="-1"/>
            <a:ext cx="765463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68792CC-EC99-0028-DDF3-328A16E53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5" y="1491629"/>
            <a:ext cx="4088190" cy="2369093"/>
          </a:xfrm>
        </p:spPr>
        <p:txBody>
          <a:bodyPr>
            <a:normAutofit/>
          </a:bodyPr>
          <a:lstStyle/>
          <a:p>
            <a:r>
              <a:rPr lang="pl-PL" sz="4800" dirty="0">
                <a:latin typeface="Aharoni" panose="02010803020104030203" pitchFamily="2" charset="-79"/>
                <a:cs typeface="Aharoni" panose="02010803020104030203" pitchFamily="2" charset="-79"/>
              </a:rPr>
              <a:t>Zasady ortograficzne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71A70DB7-4719-55F3-C2C9-4951DBFF1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116889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487DF04-F9F8-1B4D-02B7-8174C5610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haroni" panose="02010803020104030203" pitchFamily="2" charset="-79"/>
                <a:cs typeface="Aharoni" panose="02010803020104030203" pitchFamily="2" charset="-79"/>
              </a:rPr>
              <a:t>Kiedy piszemy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Ó</a:t>
            </a:r>
            <a:r>
              <a:rPr lang="pl-PL" dirty="0">
                <a:latin typeface="Aharoni" panose="02010803020104030203" pitchFamily="2" charset="-79"/>
                <a:cs typeface="Aharoni" panose="02010803020104030203" pitchFamily="2" charset="-79"/>
              </a:rPr>
              <a:t> kreskowane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5CBF929-3A02-F497-B31F-202C608F5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62545"/>
            <a:ext cx="9634011" cy="4563313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Gdy ó wymienia się na o, a lub e.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końcówkach -ów, -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ówka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ówna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(wyjątki to zasuwka, wsuwka,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suwka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początku wyrazów ósmy, ósemka, ów, ówdzie, ówczesny.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wyrazach których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pisowni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da się wyjaśnić.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Obraz zawierający tekst, pismo odręczne, kaligrafia, tablica suchościeralna biała&#10;&#10;Opis wygenerowany automatycznie">
            <a:extLst>
              <a:ext uri="{FF2B5EF4-FFF2-40B4-BE49-F238E27FC236}">
                <a16:creationId xmlns:a16="http://schemas.microsoft.com/office/drawing/2014/main" xmlns="" id="{149A3994-C34D-732A-0142-2ED799DB70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715000" y="3385224"/>
            <a:ext cx="3497996" cy="181023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D156D509-04C2-B441-A31F-6432B2EC38A2}"/>
              </a:ext>
            </a:extLst>
          </p:cNvPr>
          <p:cNvSpPr txBox="1"/>
          <p:nvPr/>
        </p:nvSpPr>
        <p:spPr>
          <a:xfrm>
            <a:off x="-1441450" y="6858000"/>
            <a:ext cx="1363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4" tooltip="https://apanaski.blogspot.com/p/sketchnoting-i-rysowanie.html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5" tooltip="https://creativecommons.org/licenses/by-sa/3.0/"/>
              </a:rPr>
              <a:t>CC BY-SA</a:t>
            </a:r>
            <a:endParaRPr lang="pl-PL" sz="900"/>
          </a:p>
        </p:txBody>
      </p:sp>
      <p:pic>
        <p:nvPicPr>
          <p:cNvPr id="8" name="Obraz 7" descr="Obraz zawierający tekst, pismo odręczne, Sztuka dziecięca, tablica suchościeralna biała&#10;&#10;Opis wygenerowany automatycznie">
            <a:extLst>
              <a:ext uri="{FF2B5EF4-FFF2-40B4-BE49-F238E27FC236}">
                <a16:creationId xmlns:a16="http://schemas.microsoft.com/office/drawing/2014/main" xmlns="" id="{23201A99-ACF5-5A63-83A2-B6BD77E6FA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218393" y="4123269"/>
            <a:ext cx="3058458" cy="1968033"/>
          </a:xfrm>
          <a:prstGeom prst="rect">
            <a:avLst/>
          </a:prstGeom>
        </p:spPr>
      </p:pic>
      <p:pic>
        <p:nvPicPr>
          <p:cNvPr id="7" name="Obraz 6" descr="Obraz zawierający ssak, na wolnym powietrzu, wiewiórka, gryzoń&#10;&#10;Opis wygenerowany automatycznie">
            <a:extLst>
              <a:ext uri="{FF2B5EF4-FFF2-40B4-BE49-F238E27FC236}">
                <a16:creationId xmlns:a16="http://schemas.microsoft.com/office/drawing/2014/main" xmlns="" id="{34704013-B3DF-80CE-528C-266A727660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9419359" y="2028825"/>
            <a:ext cx="20955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6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9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E5914E5-07FC-2783-8066-ACFDAA0C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ptos Black" panose="020F0502020204030204" pitchFamily="34" charset="0"/>
              </a:rPr>
              <a:t>Kiedy piszemy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Aptos Black" panose="020F0502020204030204" pitchFamily="34" charset="0"/>
              </a:rPr>
              <a:t>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E2B3547-7590-2869-DE18-4B076D41C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piszemy gdy h jest na końcu (wyjątkiem tej zasady jest wyraz druh).</a:t>
            </a:r>
          </a:p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piszemy gdy wymienia się na sz.</a:t>
            </a:r>
          </a:p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piszemy po literze s.</a:t>
            </a:r>
          </a:p>
        </p:txBody>
      </p:sp>
      <p:pic>
        <p:nvPicPr>
          <p:cNvPr id="5" name="Obraz 4" descr="Obraz zawierający tekst, pismo odręczne, tablica suchościeralna biała&#10;&#10;Opis wygenerowany automatycznie">
            <a:extLst>
              <a:ext uri="{FF2B5EF4-FFF2-40B4-BE49-F238E27FC236}">
                <a16:creationId xmlns:a16="http://schemas.microsoft.com/office/drawing/2014/main" xmlns="" id="{71E0696B-3BBB-E0B1-6719-519B40665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472279" y="2589542"/>
            <a:ext cx="3428773" cy="1920113"/>
          </a:xfrm>
          <a:prstGeom prst="rect">
            <a:avLst/>
          </a:prstGeom>
        </p:spPr>
      </p:pic>
      <p:pic>
        <p:nvPicPr>
          <p:cNvPr id="8" name="Obraz 7" descr="Obraz zawierający tekst, pismo odręczne, Sztuka dziecięca, rysowanie&#10;&#10;Opis wygenerowany automatycznie">
            <a:extLst>
              <a:ext uri="{FF2B5EF4-FFF2-40B4-BE49-F238E27FC236}">
                <a16:creationId xmlns:a16="http://schemas.microsoft.com/office/drawing/2014/main" xmlns="" id="{9DD9651F-A390-71AA-007D-59EF81D678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530752" y="3554099"/>
            <a:ext cx="3722102" cy="248726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DCF2EC67-FE17-9377-11C6-1B4AE52C0627}"/>
              </a:ext>
            </a:extLst>
          </p:cNvPr>
          <p:cNvSpPr txBox="1"/>
          <p:nvPr/>
        </p:nvSpPr>
        <p:spPr>
          <a:xfrm>
            <a:off x="3583556" y="6929986"/>
            <a:ext cx="34582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4" tooltip="https://apanaski.blogspot.com/p/sketchnoting-i-rysowanie.html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6" tooltip="https://creativecommons.org/licenses/by-sa/3.0/"/>
              </a:rPr>
              <a:t>CC BY-SA</a:t>
            </a:r>
            <a:endParaRPr lang="pl-PL" sz="900"/>
          </a:p>
        </p:txBody>
      </p:sp>
      <p:pic>
        <p:nvPicPr>
          <p:cNvPr id="11" name="Obraz 10" descr="Obraz zawierający schody, na wolnym powietrzu, budynek, drzewo&#10;&#10;Opis wygenerowany automatycznie">
            <a:extLst>
              <a:ext uri="{FF2B5EF4-FFF2-40B4-BE49-F238E27FC236}">
                <a16:creationId xmlns:a16="http://schemas.microsoft.com/office/drawing/2014/main" xmlns="" id="{DD5D2AB1-F4EA-2740-938E-7E3A1D52B5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512457" y="4084353"/>
            <a:ext cx="2374900" cy="158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91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9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B3B38E9-6469-6269-47F5-BBADE519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haroni" panose="02010803020104030203" pitchFamily="2" charset="-79"/>
                <a:cs typeface="Aharoni" panose="02010803020104030203" pitchFamily="2" charset="-79"/>
              </a:rPr>
              <a:t>Kiedy piszemy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RZ</a:t>
            </a:r>
            <a:endParaRPr lang="pl-PL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A498E8-D537-E50B-18E0-9C6A99F4E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Gdy wymienia się na R.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spółgłoskach: b, t, d, k, p, w,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j, g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końcówkach –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arz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erz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Obraz 7" descr="Obraz zawierający tekst, pismo odręczne, tort urodzinowy, Sztuka dziecięca&#10;&#10;Opis wygenerowany automatycznie">
            <a:extLst>
              <a:ext uri="{FF2B5EF4-FFF2-40B4-BE49-F238E27FC236}">
                <a16:creationId xmlns:a16="http://schemas.microsoft.com/office/drawing/2014/main" xmlns="" id="{68CD7D61-D9B8-2A9E-D621-3D0B62891E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331985" y="1342965"/>
            <a:ext cx="3144982" cy="1769053"/>
          </a:xfrm>
          <a:prstGeom prst="rect">
            <a:avLst/>
          </a:prstGeom>
        </p:spPr>
      </p:pic>
      <p:pic>
        <p:nvPicPr>
          <p:cNvPr id="11" name="Obraz 10" descr="Obraz zawierający tekst, pismo odręczne, Sztuka dziecięca&#10;&#10;Opis wygenerowany automatycznie">
            <a:extLst>
              <a:ext uri="{FF2B5EF4-FFF2-40B4-BE49-F238E27FC236}">
                <a16:creationId xmlns:a16="http://schemas.microsoft.com/office/drawing/2014/main" xmlns="" id="{7F3D5A05-61F5-4DE0-9453-EAAD7408E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291511" y="3325092"/>
            <a:ext cx="3571392" cy="2008908"/>
          </a:xfrm>
          <a:prstGeom prst="rect">
            <a:avLst/>
          </a:prstGeom>
        </p:spPr>
      </p:pic>
      <p:pic>
        <p:nvPicPr>
          <p:cNvPr id="14" name="Obraz 13" descr="Obraz zawierający na wolnym powietrzu, trawa, krajobraz, roślina&#10;&#10;Opis wygenerowany automatycznie">
            <a:extLst>
              <a:ext uri="{FF2B5EF4-FFF2-40B4-BE49-F238E27FC236}">
                <a16:creationId xmlns:a16="http://schemas.microsoft.com/office/drawing/2014/main" xmlns="" id="{E4398E9D-81FD-74C2-35C2-284C79BC15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329046" y="4104035"/>
            <a:ext cx="2905991" cy="1937327"/>
          </a:xfrm>
          <a:prstGeom prst="rect">
            <a:avLst/>
          </a:prstGeom>
        </p:spPr>
      </p:pic>
      <p:pic>
        <p:nvPicPr>
          <p:cNvPr id="16" name="Obraz 15" descr="Obraz zawierający grzyb, Jadalny grzyb, Pieczarkowate, Grzyby lecznicze&#10;&#10;Opis wygenerowany automatycznie">
            <a:extLst>
              <a:ext uri="{FF2B5EF4-FFF2-40B4-BE49-F238E27FC236}">
                <a16:creationId xmlns:a16="http://schemas.microsoft.com/office/drawing/2014/main" xmlns="" id="{D64B77C4-6DD9-58CB-E1FE-007E2AB55F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3999394" y="4630508"/>
            <a:ext cx="2905082" cy="193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989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10" name="laser.wav"/>
          </p:stSnd>
        </p:sndAc>
      </p:transition>
    </mc:Choice>
    <mc:Fallback>
      <p:transition spd="slow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C414B24-BE4D-C811-C7DD-B9AF8F44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pl-PL" dirty="0">
                <a:latin typeface="Aharoni" panose="02010803020104030203" pitchFamily="2" charset="-79"/>
                <a:cs typeface="Aharoni" panose="02010803020104030203" pitchFamily="2" charset="-79"/>
              </a:rPr>
              <a:t>Kiedy piszemy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  <a:r>
              <a:rPr lang="pl-PL" dirty="0">
                <a:latin typeface="Aharoni" panose="02010803020104030203" pitchFamily="2" charset="-79"/>
                <a:cs typeface="Aharoni" panose="02010803020104030203" pitchFamily="2" charset="-79"/>
              </a:rPr>
              <a:t> otwarte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E6F7A2C-DC98-9EBD-4CA7-57D146100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piszemy niemal zawsze na początku wyrazów.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piszemy w zakończeniach -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unka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unek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-unio, -unia.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zdrobnieniach i spieszczeniach zakończonych na: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uchny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utki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uleka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ula,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uś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unek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uszka, uszko.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Zakończeniach wyrazów zgrubiałych:-uch –ucha.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Zakończeniach wyrazów zgrubiałych:-uch –ucha –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Obraz 4" descr="Obraz zawierający ptak, na wolnym powietrzu, struś, Ptaki nieloty&#10;&#10;Opis wygenerowany automatycznie">
            <a:extLst>
              <a:ext uri="{FF2B5EF4-FFF2-40B4-BE49-F238E27FC236}">
                <a16:creationId xmlns:a16="http://schemas.microsoft.com/office/drawing/2014/main" xmlns="" id="{2536BFCA-9E1D-AC4E-F402-C4F453292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580856" y="816638"/>
            <a:ext cx="2733675" cy="1714500"/>
          </a:xfrm>
          <a:prstGeom prst="rect">
            <a:avLst/>
          </a:prstGeom>
        </p:spPr>
      </p:pic>
      <p:pic>
        <p:nvPicPr>
          <p:cNvPr id="7" name="Obraz 6" descr="Obraz zawierający Kuchnia, pieróg, danie, jedzenie&#10;&#10;Opis wygenerowany automatycznie">
            <a:extLst>
              <a:ext uri="{FF2B5EF4-FFF2-40B4-BE49-F238E27FC236}">
                <a16:creationId xmlns:a16="http://schemas.microsoft.com/office/drawing/2014/main" xmlns="" id="{16504114-ADE7-8575-3D8D-FD5F4CA32C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259075" y="4203457"/>
            <a:ext cx="2756858" cy="1837905"/>
          </a:xfrm>
          <a:prstGeom prst="rect">
            <a:avLst/>
          </a:prstGeom>
        </p:spPr>
      </p:pic>
      <p:pic>
        <p:nvPicPr>
          <p:cNvPr id="9" name="Obraz 8" descr="Obraz zawierający ptak, rysowanie, kreskówka, sztuka&#10;&#10;Opis wygenerowany automatycznie">
            <a:extLst>
              <a:ext uri="{FF2B5EF4-FFF2-40B4-BE49-F238E27FC236}">
                <a16:creationId xmlns:a16="http://schemas.microsoft.com/office/drawing/2014/main" xmlns="" id="{152B7925-0941-98B2-2ADF-7866229424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 flipV="1">
            <a:off x="9998190" y="5523136"/>
            <a:ext cx="296076" cy="222057"/>
          </a:xfrm>
          <a:prstGeom prst="rect">
            <a:avLst/>
          </a:prstGeom>
        </p:spPr>
      </p:pic>
      <p:pic>
        <p:nvPicPr>
          <p:cNvPr id="11" name="Obraz 10" descr="Obraz zawierający rysowanie, clipart, ilustracja, łódź&#10;&#10;Opis wygenerowany automatycznie">
            <a:extLst>
              <a:ext uri="{FF2B5EF4-FFF2-40B4-BE49-F238E27FC236}">
                <a16:creationId xmlns:a16="http://schemas.microsoft.com/office/drawing/2014/main" xmlns="" id="{761E5FC1-5F40-ABCA-2CF8-BD1BA95C03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3240359" y="4587133"/>
            <a:ext cx="3610452" cy="209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55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11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8829CF5-C8EA-871B-EB28-511D6CD7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haroni" panose="02010803020104030203" pitchFamily="2" charset="-79"/>
                <a:cs typeface="Aharoni" panose="02010803020104030203" pitchFamily="2" charset="-79"/>
              </a:rPr>
              <a:t>Kiedy piszemy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Ż</a:t>
            </a:r>
            <a:endParaRPr lang="pl-PL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FC020A3-CB2A-F1A4-27C8-3D99083CD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Ż piszemy po literach: ł, l, n, r.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Ż piszemy gdy wymienia się ono na: g, s, z,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Ż piszemy w wielu wyrazach mimo że nie wymienia się na żadną inną głoskę. 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Obraz zawierający Zboża, pszenica, Jęczmień, Pszenżyto&#10;&#10;Opis wygenerowany automatycznie">
            <a:extLst>
              <a:ext uri="{FF2B5EF4-FFF2-40B4-BE49-F238E27FC236}">
                <a16:creationId xmlns:a16="http://schemas.microsoft.com/office/drawing/2014/main" xmlns="" id="{49D3D56C-C695-4FEE-24E9-D7DD75B80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396377" y="396815"/>
            <a:ext cx="3048000" cy="2286000"/>
          </a:xfrm>
          <a:prstGeom prst="rect">
            <a:avLst/>
          </a:prstGeom>
        </p:spPr>
      </p:pic>
      <p:pic>
        <p:nvPicPr>
          <p:cNvPr id="7" name="Obraz 6" descr="Obraz zawierający trawa, owoce, na wolnym powietrzu, kasztan&#10;&#10;Opis wygenerowany automatycznie">
            <a:extLst>
              <a:ext uri="{FF2B5EF4-FFF2-40B4-BE49-F238E27FC236}">
                <a16:creationId xmlns:a16="http://schemas.microsoft.com/office/drawing/2014/main" xmlns="" id="{1811882D-146B-D699-BEC9-C9D3242308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652778" y="3874077"/>
            <a:ext cx="3800475" cy="2533650"/>
          </a:xfrm>
          <a:prstGeom prst="rect">
            <a:avLst/>
          </a:prstGeom>
        </p:spPr>
      </p:pic>
      <p:pic>
        <p:nvPicPr>
          <p:cNvPr id="9" name="Obraz 8" descr="Obraz zawierający jedzenie, butelka, napój, Plastikowa butelka&#10;&#10;Opis wygenerowany automatycznie">
            <a:extLst>
              <a:ext uri="{FF2B5EF4-FFF2-40B4-BE49-F238E27FC236}">
                <a16:creationId xmlns:a16="http://schemas.microsoft.com/office/drawing/2014/main" xmlns="" id="{A4A806A5-3D6A-8C49-F102-6796640FB7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2426163" y="3845879"/>
            <a:ext cx="2621224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34092"/>
      </p:ext>
    </p:extLst>
  </p:cSld>
  <p:clrMapOvr>
    <a:masterClrMapping/>
  </p:clrMapOvr>
  <p:transition spd="slow">
    <p:randomBar dir="vert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30167C6-D07F-1A6A-D055-0B6C6C156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115" y="687237"/>
            <a:ext cx="8596668" cy="1320800"/>
          </a:xfrm>
        </p:spPr>
        <p:txBody>
          <a:bodyPr/>
          <a:lstStyle/>
          <a:p>
            <a:pPr algn="ctr"/>
            <a:r>
              <a:rPr lang="pl-PL" dirty="0">
                <a:latin typeface="Algerian" panose="04020705040A02060702" pitchFamily="82" charset="0"/>
                <a:cs typeface="Aharoni" panose="02010803020104030203" pitchFamily="2" charset="-79"/>
              </a:rPr>
              <a:t>WYKONAŁA KLARA </a:t>
            </a:r>
            <a:r>
              <a:rPr lang="pl-PL" dirty="0" smtClean="0">
                <a:latin typeface="Algerian" panose="04020705040A02060702" pitchFamily="82" charset="0"/>
                <a:cs typeface="Aharoni" panose="02010803020104030203" pitchFamily="2" charset="-79"/>
              </a:rPr>
              <a:t>OLSZEWSKA 3b</a:t>
            </a:r>
            <a:endParaRPr lang="pl-PL" dirty="0"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Symbol zastępczy zawartości 4" descr="Obraz zawierający clipart, serce, ilustracja, kreskówka&#10;&#10;Opis wygenerowany automatycznie">
            <a:extLst>
              <a:ext uri="{FF2B5EF4-FFF2-40B4-BE49-F238E27FC236}">
                <a16:creationId xmlns:a16="http://schemas.microsoft.com/office/drawing/2014/main" xmlns="" id="{54C7624A-C046-A70B-562B-1E972ACD5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458528" y="1828801"/>
            <a:ext cx="6265752" cy="4489270"/>
          </a:xfrm>
        </p:spPr>
      </p:pic>
    </p:spTree>
    <p:extLst>
      <p:ext uri="{BB962C8B-B14F-4D97-AF65-F5344CB8AC3E}">
        <p14:creationId xmlns:p14="http://schemas.microsoft.com/office/powerpoint/2010/main" val="169727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192</TotalTime>
  <Words>283</Words>
  <Application>Microsoft Office PowerPoint</Application>
  <PresentationFormat>Panoramiczny</PresentationFormat>
  <Paragraphs>27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5" baseType="lpstr">
      <vt:lpstr>Aharoni</vt:lpstr>
      <vt:lpstr>Algerian</vt:lpstr>
      <vt:lpstr>Aptos Black</vt:lpstr>
      <vt:lpstr>Arial</vt:lpstr>
      <vt:lpstr>Times New Roman</vt:lpstr>
      <vt:lpstr>Trebuchet MS</vt:lpstr>
      <vt:lpstr>Wingdings 3</vt:lpstr>
      <vt:lpstr>Faseta</vt:lpstr>
      <vt:lpstr>Zasady ortograficzne</vt:lpstr>
      <vt:lpstr>Kiedy piszemy Ó kreskowane</vt:lpstr>
      <vt:lpstr>Kiedy piszemy CH</vt:lpstr>
      <vt:lpstr>Kiedy piszemy RZ</vt:lpstr>
      <vt:lpstr>Kiedy piszemy U otwarte</vt:lpstr>
      <vt:lpstr>Kiedy piszemy Ż</vt:lpstr>
      <vt:lpstr>WYKONAŁA KLARA OLSZEWSKA 3b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ortograficzne</dc:title>
  <dc:creator>Mateusz Olszewski</dc:creator>
  <cp:lastModifiedBy>Jolanta Brzywczy</cp:lastModifiedBy>
  <cp:revision>2</cp:revision>
  <dcterms:created xsi:type="dcterms:W3CDTF">2023-10-06T16:38:56Z</dcterms:created>
  <dcterms:modified xsi:type="dcterms:W3CDTF">2023-10-12T10:06:19Z</dcterms:modified>
</cp:coreProperties>
</file>