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Grabowska" userId="77cf4a6b10e6e140" providerId="LiveId" clId="{5B82227F-78AD-4CB4-903F-C1BECD370DB7}"/>
    <pc:docChg chg="modSld">
      <pc:chgData name="Monika Grabowska" userId="77cf4a6b10e6e140" providerId="LiveId" clId="{5B82227F-78AD-4CB4-903F-C1BECD370DB7}" dt="2023-10-07T18:49:28.440" v="13" actId="20577"/>
      <pc:docMkLst>
        <pc:docMk/>
      </pc:docMkLst>
      <pc:sldChg chg="modSp mod">
        <pc:chgData name="Monika Grabowska" userId="77cf4a6b10e6e140" providerId="LiveId" clId="{5B82227F-78AD-4CB4-903F-C1BECD370DB7}" dt="2023-10-07T18:49:28.440" v="13" actId="20577"/>
        <pc:sldMkLst>
          <pc:docMk/>
          <pc:sldMk cId="1686687455" sldId="256"/>
        </pc:sldMkLst>
        <pc:spChg chg="mod">
          <ac:chgData name="Monika Grabowska" userId="77cf4a6b10e6e140" providerId="LiveId" clId="{5B82227F-78AD-4CB4-903F-C1BECD370DB7}" dt="2023-10-07T18:49:28.440" v="13" actId="20577"/>
          <ac:spMkLst>
            <pc:docMk/>
            <pc:sldMk cId="1686687455" sldId="256"/>
            <ac:spMk id="2" creationId="{286245EE-6C75-3F2B-F3DD-F5DAC4719315}"/>
          </ac:spMkLst>
        </pc:spChg>
      </pc:sldChg>
      <pc:sldChg chg="modSp mod">
        <pc:chgData name="Monika Grabowska" userId="77cf4a6b10e6e140" providerId="LiveId" clId="{5B82227F-78AD-4CB4-903F-C1BECD370DB7}" dt="2023-10-07T18:49:16.357" v="11" actId="6549"/>
        <pc:sldMkLst>
          <pc:docMk/>
          <pc:sldMk cId="3299550066" sldId="257"/>
        </pc:sldMkLst>
        <pc:spChg chg="mod">
          <ac:chgData name="Monika Grabowska" userId="77cf4a6b10e6e140" providerId="LiveId" clId="{5B82227F-78AD-4CB4-903F-C1BECD370DB7}" dt="2023-10-07T18:49:16.357" v="11" actId="6549"/>
          <ac:spMkLst>
            <pc:docMk/>
            <pc:sldMk cId="3299550066" sldId="257"/>
            <ac:spMk id="2" creationId="{6B9A0807-D442-B825-F2A1-C5DAF3E334B0}"/>
          </ac:spMkLst>
        </pc:spChg>
      </pc:sldChg>
      <pc:sldChg chg="modSp mod">
        <pc:chgData name="Monika Grabowska" userId="77cf4a6b10e6e140" providerId="LiveId" clId="{5B82227F-78AD-4CB4-903F-C1BECD370DB7}" dt="2023-10-07T18:48:52.924" v="10" actId="20577"/>
        <pc:sldMkLst>
          <pc:docMk/>
          <pc:sldMk cId="4069695916" sldId="258"/>
        </pc:sldMkLst>
        <pc:spChg chg="mod">
          <ac:chgData name="Monika Grabowska" userId="77cf4a6b10e6e140" providerId="LiveId" clId="{5B82227F-78AD-4CB4-903F-C1BECD370DB7}" dt="2023-10-07T18:48:52.924" v="10" actId="20577"/>
          <ac:spMkLst>
            <pc:docMk/>
            <pc:sldMk cId="4069695916" sldId="258"/>
            <ac:spMk id="2" creationId="{DD6D3C6F-B150-2B4F-E718-F5BD514C21DF}"/>
          </ac:spMkLst>
        </pc:spChg>
      </pc:sldChg>
      <pc:sldChg chg="modSp mod">
        <pc:chgData name="Monika Grabowska" userId="77cf4a6b10e6e140" providerId="LiveId" clId="{5B82227F-78AD-4CB4-903F-C1BECD370DB7}" dt="2023-10-07T18:48:03.825" v="7" actId="20577"/>
        <pc:sldMkLst>
          <pc:docMk/>
          <pc:sldMk cId="2910241227" sldId="259"/>
        </pc:sldMkLst>
        <pc:spChg chg="mod">
          <ac:chgData name="Monika Grabowska" userId="77cf4a6b10e6e140" providerId="LiveId" clId="{5B82227F-78AD-4CB4-903F-C1BECD370DB7}" dt="2023-10-07T18:48:03.825" v="7" actId="20577"/>
          <ac:spMkLst>
            <pc:docMk/>
            <pc:sldMk cId="2910241227" sldId="259"/>
            <ac:spMk id="2" creationId="{61D92575-496F-281E-69AA-7DEF4883623E}"/>
          </ac:spMkLst>
        </pc:spChg>
      </pc:sldChg>
      <pc:sldChg chg="modSp mod">
        <pc:chgData name="Monika Grabowska" userId="77cf4a6b10e6e140" providerId="LiveId" clId="{5B82227F-78AD-4CB4-903F-C1BECD370DB7}" dt="2023-10-07T18:47:07.242" v="4" actId="6549"/>
        <pc:sldMkLst>
          <pc:docMk/>
          <pc:sldMk cId="3465291146" sldId="260"/>
        </pc:sldMkLst>
        <pc:spChg chg="mod">
          <ac:chgData name="Monika Grabowska" userId="77cf4a6b10e6e140" providerId="LiveId" clId="{5B82227F-78AD-4CB4-903F-C1BECD370DB7}" dt="2023-10-07T18:47:07.242" v="4" actId="6549"/>
          <ac:spMkLst>
            <pc:docMk/>
            <pc:sldMk cId="3465291146" sldId="260"/>
            <ac:spMk id="2" creationId="{44C6B978-69BD-882B-8B5A-873D1ACDCE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8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99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96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74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86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62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54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66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75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9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03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76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73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45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58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8732-4D7A-4F17-9220-4B2FDC76ACC1}" type="datetimeFigureOut">
              <a:rPr lang="pl-PL" smtClean="0"/>
              <a:t>07.10.2023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48291-30CB-4E69-95EA-875354DF9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183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likankowo.jimdofree.com/edukacja-polonistyczna/3-ortografi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panaski.blogspot.com/p/sketchnoting-i-rysowanie.html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anaski.blogspot.com/p/sketchnoting-i-rysowani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anaski.blogspot.com/p/sketchnoting-i-rysowani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czerwony-serce-symbolu-mi%C5%82o%C5%9B%C4%87-254712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ommons.wikimedia.org/wiki/Category:Night_shots_of_Tarn%C3%B3w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245EE-6C75-3F2B-F3DD-F5DAC4719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228" y="1128170"/>
            <a:ext cx="8599737" cy="3269201"/>
          </a:xfrm>
        </p:spPr>
        <p:txBody>
          <a:bodyPr/>
          <a:lstStyle/>
          <a:p>
            <a:r>
              <a:rPr lang="pl-PL" dirty="0">
                <a:latin typeface="Arial Black" panose="020B0A04020102020204" pitchFamily="34" charset="0"/>
              </a:rPr>
              <a:t>DZISIAJ POKAŻĘ WAM KILKA ZASAD ORTOGRAFICZNCH</a:t>
            </a:r>
          </a:p>
        </p:txBody>
      </p:sp>
    </p:spTree>
    <p:extLst>
      <p:ext uri="{BB962C8B-B14F-4D97-AF65-F5344CB8AC3E}">
        <p14:creationId xmlns:p14="http://schemas.microsoft.com/office/powerpoint/2010/main" val="1686687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650">
        <p15:prstTrans prst="curtains"/>
      </p:transition>
    </mc:Choice>
    <mc:Fallback>
      <p:transition spd="slow" advTm="65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B9A0807-D442-B825-F2A1-C5DAF3E334B0}"/>
              </a:ext>
            </a:extLst>
          </p:cNvPr>
          <p:cNvSpPr txBox="1"/>
          <p:nvPr/>
        </p:nvSpPr>
        <p:spPr>
          <a:xfrm>
            <a:off x="2503502" y="470517"/>
            <a:ext cx="70488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err="1"/>
              <a:t>Rz</a:t>
            </a:r>
            <a:r>
              <a:rPr lang="pl-PL" sz="4000" dirty="0"/>
              <a:t> piszemy jeśli wymienia się na ’r’ w innych formach tego samego wyrazu lub w wyrazach pokrewnych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028DDF3-CE89-A164-9FC5-7702844C6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19371" y="3025062"/>
            <a:ext cx="2102861" cy="212515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44A1296-DC9C-2C07-DB8A-844A9F1C33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1239" y="3224784"/>
            <a:ext cx="6099464" cy="33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5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97">
        <p:push dir="u"/>
      </p:transition>
    </mc:Choice>
    <mc:Fallback>
      <p:transition spd="slow" advTm="1697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D6D3C6F-B150-2B4F-E718-F5BD514C21DF}"/>
              </a:ext>
            </a:extLst>
          </p:cNvPr>
          <p:cNvSpPr txBox="1"/>
          <p:nvPr/>
        </p:nvSpPr>
        <p:spPr>
          <a:xfrm>
            <a:off x="1667891" y="100578"/>
            <a:ext cx="8603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LITERĘ Ó PISZEMY WTEDY GDY W INNYCH FORMACH DANEGO WYRAZU LUB  W WYRAZACH POKREWNYCH WYMIENIA SIĘ NA O,E,A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29B4E34-1DAB-DECC-2547-CCAC52EBF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49079" y="3006446"/>
            <a:ext cx="6551720" cy="3685343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0319614-B3EF-E37E-1ADB-60CB3BA20B9F}"/>
              </a:ext>
            </a:extLst>
          </p:cNvPr>
          <p:cNvSpPr txBox="1"/>
          <p:nvPr/>
        </p:nvSpPr>
        <p:spPr>
          <a:xfrm>
            <a:off x="0" y="7043112"/>
            <a:ext cx="6551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s://apanaski.blogspot.com/p/sketchnoting-i-rysowanie.html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-sa/3.0/"/>
              </a:rPr>
              <a:t>CC BY-SA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4069695916"/>
      </p:ext>
    </p:extLst>
  </p:cSld>
  <p:clrMapOvr>
    <a:masterClrMapping/>
  </p:clrMapOvr>
  <p:transition spd="slow" advTm="1687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1D92575-496F-281E-69AA-7DEF4883623E}"/>
              </a:ext>
            </a:extLst>
          </p:cNvPr>
          <p:cNvSpPr txBox="1"/>
          <p:nvPr/>
        </p:nvSpPr>
        <p:spPr>
          <a:xfrm>
            <a:off x="332510" y="72736"/>
            <a:ext cx="94868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CH PISZEMY GDY WY INNYCH FORMACH DANEGO WYRAZU LUB W WYRAZACH POKREWNYCH WYMIENIA SIĘ NA ,SZ’. ,CH’ PISZEMY PO SPÓŁGŁOSCE ,S’ . ,CH’…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09C1318-1A73-AC84-2150-392ACDB33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25446" y="2622176"/>
            <a:ext cx="7429993" cy="4001755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61AF8D2-686D-A808-68EB-3152549938BF}"/>
              </a:ext>
            </a:extLst>
          </p:cNvPr>
          <p:cNvSpPr txBox="1"/>
          <p:nvPr/>
        </p:nvSpPr>
        <p:spPr>
          <a:xfrm>
            <a:off x="1049482" y="6623930"/>
            <a:ext cx="7387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s://apanaski.blogspot.com/p/sketchnoting-i-rysowanie.html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-sa/3.0/"/>
              </a:rPr>
              <a:t>CC BY-SA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291024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50">
        <p14:ferris dir="l"/>
      </p:transition>
    </mc:Choice>
    <mc:Fallback>
      <p:transition spd="slow" advTm="355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6B978-69BD-882B-8B5A-873D1ACD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54382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LITERĘ </a:t>
            </a:r>
            <a:r>
              <a:rPr lang="pl-PL" sz="4000"/>
              <a:t>H PISZEMY </a:t>
            </a:r>
            <a:r>
              <a:rPr lang="pl-PL" sz="4000" dirty="0"/>
              <a:t>GDY </a:t>
            </a:r>
            <a:r>
              <a:rPr lang="pl-PL" sz="4000"/>
              <a:t>W INNYCH </a:t>
            </a:r>
            <a:r>
              <a:rPr lang="pl-PL" sz="4000" dirty="0"/>
              <a:t>FORMACH </a:t>
            </a:r>
            <a:r>
              <a:rPr lang="pl-PL" sz="4000"/>
              <a:t>DANEGO WYRAZU </a:t>
            </a:r>
            <a:r>
              <a:rPr lang="pl-PL" sz="4000" dirty="0"/>
              <a:t>LUB </a:t>
            </a:r>
            <a:r>
              <a:rPr lang="pl-PL" sz="4000"/>
              <a:t>W WYRAZACH </a:t>
            </a:r>
            <a:r>
              <a:rPr lang="pl-PL" sz="4000" dirty="0"/>
              <a:t>POKREWNYCH WYMIENIA </a:t>
            </a:r>
            <a:r>
              <a:rPr lang="pl-PL" sz="4000"/>
              <a:t>SIĘ NA </a:t>
            </a:r>
            <a:r>
              <a:rPr lang="pl-PL" sz="4000" dirty="0"/>
              <a:t>G;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CE6EEBF-9BF8-67F8-786C-6733E97AC083}"/>
              </a:ext>
            </a:extLst>
          </p:cNvPr>
          <p:cNvSpPr txBox="1"/>
          <p:nvPr/>
        </p:nvSpPr>
        <p:spPr>
          <a:xfrm rot="19969249">
            <a:off x="7689273" y="2563927"/>
            <a:ext cx="2587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WAHAĆ SIĘ BO WAGA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7B3FA49-2084-F138-022B-C7B15155859C}"/>
              </a:ext>
            </a:extLst>
          </p:cNvPr>
          <p:cNvSpPr txBox="1"/>
          <p:nvPr/>
        </p:nvSpPr>
        <p:spPr>
          <a:xfrm rot="971619">
            <a:off x="216405" y="5451105"/>
            <a:ext cx="2379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DRUH BO DRUŻNA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B905561-A59E-761D-5B0A-2E7E3265D659}"/>
              </a:ext>
            </a:extLst>
          </p:cNvPr>
          <p:cNvSpPr txBox="1"/>
          <p:nvPr/>
        </p:nvSpPr>
        <p:spPr>
          <a:xfrm>
            <a:off x="2182091" y="4177145"/>
            <a:ext cx="6109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BŁAHY BO BŁAZEN BŁAZEŃSTWO</a:t>
            </a:r>
          </a:p>
        </p:txBody>
      </p:sp>
    </p:spTree>
    <p:extLst>
      <p:ext uri="{BB962C8B-B14F-4D97-AF65-F5344CB8AC3E}">
        <p14:creationId xmlns:p14="http://schemas.microsoft.com/office/powerpoint/2010/main" val="3465291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2009">
        <p15:prstTrans prst="drape"/>
      </p:transition>
    </mc:Choice>
    <mc:Fallback>
      <p:transition spd="slow" advTm="2009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5ECB50-DBA6-0F4A-0DFE-67E3B4DA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980" y="2334491"/>
            <a:ext cx="8596668" cy="1094509"/>
          </a:xfrm>
        </p:spPr>
        <p:txBody>
          <a:bodyPr>
            <a:normAutofit/>
          </a:bodyPr>
          <a:lstStyle/>
          <a:p>
            <a:r>
              <a:rPr lang="pl-PL" sz="6000" dirty="0"/>
              <a:t>HELENA GRABOWSKA.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47D6B87-826D-5423-4D29-E06541F98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97733" y="155864"/>
            <a:ext cx="3145131" cy="295101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3A01A28-0232-9258-88A5-5461168536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53980" y="3546764"/>
            <a:ext cx="264775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36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3019">
        <p15:prstTrans prst="peelOff"/>
      </p:transition>
    </mc:Choice>
    <mc:Fallback>
      <p:transition spd="slow" advTm="3019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2865</TotalTime>
  <Words>133</Words>
  <Application>Microsoft Office PowerPoint</Application>
  <PresentationFormat>Panoramiczny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Trebuchet MS</vt:lpstr>
      <vt:lpstr>Wingdings 3</vt:lpstr>
      <vt:lpstr>Faseta</vt:lpstr>
      <vt:lpstr>DZISIAJ POKAŻĘ WAM KILKA ZASAD ORTOGRAFICZNCH</vt:lpstr>
      <vt:lpstr>Prezentacja programu PowerPoint</vt:lpstr>
      <vt:lpstr>Prezentacja programu PowerPoint</vt:lpstr>
      <vt:lpstr>Prezentacja programu PowerPoint</vt:lpstr>
      <vt:lpstr>LITERĘ H PISZEMY GDY W INNYCH FORMACH DANEGO WYRAZU LUB W WYRAZACH POKREWNYCH WYMIENIA SIĘ NA G;</vt:lpstr>
      <vt:lpstr>HELENA GRABOWSKA.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DZISIAJ POKAŻE WAM KILKA ZASAD ORTOGRAFICZNCH</dc:title>
  <dc:creator>Monika Grabowska</dc:creator>
  <cp:lastModifiedBy>Monika Grabowska</cp:lastModifiedBy>
  <cp:revision>1</cp:revision>
  <dcterms:created xsi:type="dcterms:W3CDTF">2023-10-07T17:01:08Z</dcterms:created>
  <dcterms:modified xsi:type="dcterms:W3CDTF">2023-10-09T17:22:26Z</dcterms:modified>
</cp:coreProperties>
</file>